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906000" cy="6858000" type="A4"/>
  <p:notesSz cx="9866313" cy="142954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C220"/>
    <a:srgbClr val="92C200"/>
    <a:srgbClr val="29A3C8"/>
    <a:srgbClr val="EB90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70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930" y="-12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375E7-E192-4F49-8BF2-A1818642082B}" type="datetimeFigureOut">
              <a:rPr lang="de-DE" smtClean="0"/>
              <a:pPr/>
              <a:t>02.11.2023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9FA08-35D7-4CC1-8124-36CCA6D9A95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5719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375E7-E192-4F49-8BF2-A1818642082B}" type="datetimeFigureOut">
              <a:rPr lang="de-DE" smtClean="0"/>
              <a:pPr/>
              <a:t>02.11.2023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9FA08-35D7-4CC1-8124-36CCA6D9A95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8962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375E7-E192-4F49-8BF2-A1818642082B}" type="datetimeFigureOut">
              <a:rPr lang="de-DE" smtClean="0"/>
              <a:pPr/>
              <a:t>02.11.2023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9FA08-35D7-4CC1-8124-36CCA6D9A95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4168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375E7-E192-4F49-8BF2-A1818642082B}" type="datetimeFigureOut">
              <a:rPr lang="de-DE" smtClean="0"/>
              <a:pPr/>
              <a:t>02.11.2023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9FA08-35D7-4CC1-8124-36CCA6D9A95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7226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375E7-E192-4F49-8BF2-A1818642082B}" type="datetimeFigureOut">
              <a:rPr lang="de-DE" smtClean="0"/>
              <a:pPr/>
              <a:t>02.11.2023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9FA08-35D7-4CC1-8124-36CCA6D9A95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6021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375E7-E192-4F49-8BF2-A1818642082B}" type="datetimeFigureOut">
              <a:rPr lang="de-DE" smtClean="0"/>
              <a:pPr/>
              <a:t>02.11.2023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9FA08-35D7-4CC1-8124-36CCA6D9A95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3628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375E7-E192-4F49-8BF2-A1818642082B}" type="datetimeFigureOut">
              <a:rPr lang="de-DE" smtClean="0"/>
              <a:pPr/>
              <a:t>02.11.2023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9FA08-35D7-4CC1-8124-36CCA6D9A95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2908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375E7-E192-4F49-8BF2-A1818642082B}" type="datetimeFigureOut">
              <a:rPr lang="de-DE" smtClean="0"/>
              <a:pPr/>
              <a:t>02.11.2023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9FA08-35D7-4CC1-8124-36CCA6D9A95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9855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375E7-E192-4F49-8BF2-A1818642082B}" type="datetimeFigureOut">
              <a:rPr lang="de-DE" smtClean="0"/>
              <a:pPr/>
              <a:t>02.11.2023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9FA08-35D7-4CC1-8124-36CCA6D9A95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5121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375E7-E192-4F49-8BF2-A1818642082B}" type="datetimeFigureOut">
              <a:rPr lang="de-DE" smtClean="0"/>
              <a:pPr/>
              <a:t>02.11.2023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9FA08-35D7-4CC1-8124-36CCA6D9A95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8583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375E7-E192-4F49-8BF2-A1818642082B}" type="datetimeFigureOut">
              <a:rPr lang="de-DE" smtClean="0"/>
              <a:pPr/>
              <a:t>02.11.2023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9FA08-35D7-4CC1-8124-36CCA6D9A95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6392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375E7-E192-4F49-8BF2-A1818642082B}" type="datetimeFigureOut">
              <a:rPr lang="de-DE" smtClean="0"/>
              <a:pPr/>
              <a:t>02.11.2023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9FA08-35D7-4CC1-8124-36CCA6D9A95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6238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hteck 36"/>
          <p:cNvSpPr/>
          <p:nvPr/>
        </p:nvSpPr>
        <p:spPr>
          <a:xfrm>
            <a:off x="1529349" y="2767249"/>
            <a:ext cx="372979" cy="10828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/>
          </a:p>
        </p:txBody>
      </p:sp>
      <p:cxnSp>
        <p:nvCxnSpPr>
          <p:cNvPr id="55" name="Gerade Verbindung 54"/>
          <p:cNvCxnSpPr>
            <a:cxnSpLocks/>
          </p:cNvCxnSpPr>
          <p:nvPr/>
        </p:nvCxnSpPr>
        <p:spPr>
          <a:xfrm flipV="1">
            <a:off x="0" y="7100103"/>
            <a:ext cx="9636625" cy="127094"/>
          </a:xfrm>
          <a:prstGeom prst="line">
            <a:avLst/>
          </a:prstGeom>
          <a:ln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64" name="AutoShape 16" descr="Bildergebnis für buch zeichnung"/>
          <p:cNvSpPr>
            <a:spLocks noChangeAspect="1" noChangeArrowheads="1"/>
          </p:cNvSpPr>
          <p:nvPr/>
        </p:nvSpPr>
        <p:spPr bwMode="auto">
          <a:xfrm>
            <a:off x="155575" y="-1508125"/>
            <a:ext cx="5991225" cy="3143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000"/>
          </a:p>
        </p:txBody>
      </p:sp>
      <p:sp>
        <p:nvSpPr>
          <p:cNvPr id="2066" name="AutoShape 18" descr="Bildergebnis für buch zeichnung"/>
          <p:cNvSpPr>
            <a:spLocks noChangeAspect="1" noChangeArrowheads="1"/>
          </p:cNvSpPr>
          <p:nvPr/>
        </p:nvSpPr>
        <p:spPr bwMode="auto">
          <a:xfrm>
            <a:off x="155575" y="-1508125"/>
            <a:ext cx="5991225" cy="3143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000"/>
          </a:p>
        </p:txBody>
      </p:sp>
      <p:sp>
        <p:nvSpPr>
          <p:cNvPr id="2068" name="AutoShape 20" descr="Bildergebnis für buch zeichnung"/>
          <p:cNvSpPr>
            <a:spLocks noChangeAspect="1" noChangeArrowheads="1"/>
          </p:cNvSpPr>
          <p:nvPr/>
        </p:nvSpPr>
        <p:spPr bwMode="auto">
          <a:xfrm>
            <a:off x="155575" y="-1508125"/>
            <a:ext cx="5991225" cy="3143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000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44E1A289-F9C2-41F4-9334-E0536B1952EF}"/>
              </a:ext>
            </a:extLst>
          </p:cNvPr>
          <p:cNvSpPr/>
          <p:nvPr/>
        </p:nvSpPr>
        <p:spPr>
          <a:xfrm>
            <a:off x="2057400" y="555955"/>
            <a:ext cx="1584313" cy="4409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Ubuntu" panose="020B0504030602030204" pitchFamily="34" charset="0"/>
              </a:rPr>
              <a:t>HERZLICH 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9A4D10DB-F8D2-4AF1-9A57-284A2580F804}"/>
              </a:ext>
            </a:extLst>
          </p:cNvPr>
          <p:cNvSpPr/>
          <p:nvPr/>
        </p:nvSpPr>
        <p:spPr>
          <a:xfrm>
            <a:off x="5602216" y="601690"/>
            <a:ext cx="2020715" cy="3788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latin typeface="Ubuntu" panose="020B0504030602030204" pitchFamily="34" charset="0"/>
              </a:rPr>
              <a:t>WILLKOMMEN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B5BAE95-EA88-4F4B-8D59-8E6596DF15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" r="2043" b="3187"/>
          <a:stretch/>
        </p:blipFill>
        <p:spPr>
          <a:xfrm>
            <a:off x="814443" y="355794"/>
            <a:ext cx="2124782" cy="3009512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5A9A4F7-3EAA-4512-8E49-6E9FF69928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3" t="2289" r="5095" b="4105"/>
          <a:stretch/>
        </p:blipFill>
        <p:spPr>
          <a:xfrm>
            <a:off x="3507999" y="355794"/>
            <a:ext cx="2479538" cy="3009512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4FA83E9C-3E3F-447E-98FD-C7A044AFD4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986" y="372808"/>
            <a:ext cx="2297550" cy="2992498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1A6E70E5-669B-4856-883A-F8EBEF0288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230" y="3741119"/>
            <a:ext cx="2097355" cy="2788180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02D91DCF-C298-4767-A95E-516DA23747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789" y="3743622"/>
            <a:ext cx="2706476" cy="2788181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2FE5D1EE-D93C-4094-8883-DE1D797B814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2874" y="3741119"/>
            <a:ext cx="2166351" cy="276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915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</Words>
  <Application>Microsoft Office PowerPoint</Application>
  <PresentationFormat>A4-Papier (210 x 297 mm)</PresentationFormat>
  <Paragraphs>2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Ubuntu</vt:lpstr>
      <vt:lpstr>Office Theme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Tenzler</dc:creator>
  <cp:lastModifiedBy>Melanie Kuntz</cp:lastModifiedBy>
  <cp:revision>126</cp:revision>
  <cp:lastPrinted>2023-01-25T06:23:49Z</cp:lastPrinted>
  <dcterms:created xsi:type="dcterms:W3CDTF">2018-09-14T18:38:54Z</dcterms:created>
  <dcterms:modified xsi:type="dcterms:W3CDTF">2023-11-02T07:14:06Z</dcterms:modified>
</cp:coreProperties>
</file>